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7"/>
  </p:notesMasterIdLst>
  <p:handoutMasterIdLst>
    <p:handoutMasterId r:id="rId8"/>
  </p:handoutMasterIdLst>
  <p:sldIdLst>
    <p:sldId id="256" r:id="rId2"/>
    <p:sldId id="264" r:id="rId3"/>
    <p:sldId id="261" r:id="rId4"/>
    <p:sldId id="265" r:id="rId5"/>
    <p:sldId id="263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0070C0"/>
    <a:srgbClr val="21B2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47437A-18CD-442D-BC8B-5E4E0DD43E1D}" v="9" dt="2022-11-11T03:54:33.2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7" autoAdjust="0"/>
    <p:restoredTop sz="94660"/>
  </p:normalViewPr>
  <p:slideViewPr>
    <p:cSldViewPr>
      <p:cViewPr varScale="1">
        <p:scale>
          <a:sx n="111" d="100"/>
          <a:sy n="111" d="100"/>
        </p:scale>
        <p:origin x="184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3864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6FABB-D07F-40CE-9577-0F5997754051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7434D-D3C1-423B-9771-64B85E3A76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6230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B8250-2CF3-4785-A3E9-9A4E97CB276A}" type="datetimeFigureOut">
              <a:rPr lang="ko-KR" altLang="en-US" smtClean="0"/>
              <a:t>2022-11-25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D5CB3-D38A-4DA6-8703-D544B68ADB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441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683568" y="2204864"/>
            <a:ext cx="7776864" cy="1638672"/>
          </a:xfrm>
        </p:spPr>
        <p:txBody>
          <a:bodyPr anchor="ctr" anchorCtr="0">
            <a:normAutofit/>
          </a:bodyPr>
          <a:lstStyle>
            <a:lvl1pPr algn="ctr">
              <a:defRPr sz="4400" b="1" cap="small" baseline="0">
                <a:ln w="3175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683568" y="3933056"/>
            <a:ext cx="7776864" cy="79208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="0" i="0">
                <a:ln w="3175"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/>
              <a:t>마스터 부제목 스타일 편집</a:t>
            </a:r>
            <a:endParaRPr kumimoji="0" 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0" y="6597352"/>
            <a:ext cx="9147156" cy="26064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52EE06D8-16E0-4847-A7D6-30BB0749A315}" type="datetime4">
              <a:rPr lang="en-US" altLang="ko-KR" sz="1400" b="0" i="0" smtClean="0"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pPr algn="r"/>
              <a:t>November 25, 2022</a:t>
            </a:fld>
            <a:r>
              <a:rPr lang="en-US" altLang="ko-KR" sz="1400" b="0" i="0" dirty="0"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/ KOREA AEROSPACE UNIVERSITY</a:t>
            </a:r>
            <a:endParaRPr lang="ko-KR" altLang="en-US" sz="1800" b="0" i="1" dirty="0"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직사각형 4"/>
          <p:cNvSpPr/>
          <p:nvPr userDrawn="1"/>
        </p:nvSpPr>
        <p:spPr>
          <a:xfrm>
            <a:off x="0" y="6525343"/>
            <a:ext cx="9147156" cy="72009"/>
          </a:xfrm>
          <a:prstGeom prst="rect">
            <a:avLst/>
          </a:prstGeom>
          <a:solidFill>
            <a:srgbClr val="0070C0">
              <a:tint val="66000"/>
              <a:satMod val="16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</p:spPr>
        <p:txBody>
          <a:bodyPr anchor="ctr" anchorCtr="0">
            <a:noAutofit/>
          </a:bodyPr>
          <a:lstStyle>
            <a:lvl1pPr>
              <a:defRPr sz="3200" b="0" cap="small" baseline="0">
                <a:ln w="9525"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107505" y="860952"/>
            <a:ext cx="8928992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7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488" y="6590285"/>
            <a:ext cx="1981200" cy="268774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 b="0" i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6372200" y="6570785"/>
            <a:ext cx="2891225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1400" b="0" i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KOREA AEROSPACE UNIVERSITY</a:t>
            </a:r>
            <a:endParaRPr lang="ko-KR" altLang="en-US" sz="1400" b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</p:spPr>
        <p:txBody>
          <a:bodyPr anchor="ctr" anchorCtr="0">
            <a:noAutofit/>
          </a:bodyPr>
          <a:lstStyle>
            <a:lvl1pPr>
              <a:defRPr sz="3200" b="0" cap="small" baseline="0">
                <a:ln w="9525"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107505" y="860952"/>
            <a:ext cx="4464496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6" name="내용 개체 틀 7"/>
          <p:cNvSpPr>
            <a:spLocks noGrp="1"/>
          </p:cNvSpPr>
          <p:nvPr>
            <p:ph sz="quarter" idx="10"/>
          </p:nvPr>
        </p:nvSpPr>
        <p:spPr>
          <a:xfrm>
            <a:off x="4572000" y="860952"/>
            <a:ext cx="4464496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10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488" y="6590285"/>
            <a:ext cx="1981200" cy="268774"/>
          </a:xfrm>
          <a:prstGeom prst="rect">
            <a:avLst/>
          </a:prstGeom>
          <a:ln>
            <a:noFill/>
          </a:ln>
        </p:spPr>
        <p:txBody>
          <a:bodyPr vert="horz" anchor="ctr" anchorCtr="0"/>
          <a:lstStyle>
            <a:lvl1pPr algn="l" eaLnBrk="1" latinLnBrk="0" hangingPunct="1">
              <a:defRPr kumimoji="0" sz="1400" b="0" i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6372200" y="6570785"/>
            <a:ext cx="2891225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1400" b="0" i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KOREA AEROSPACE UNIVERSITY</a:t>
            </a:r>
            <a:endParaRPr lang="ko-KR" altLang="en-US" sz="1400" b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416089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107505" y="847304"/>
            <a:ext cx="8928992" cy="561662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/>
              <a:t>둘째 수준</a:t>
            </a:r>
          </a:p>
          <a:p>
            <a:pPr lvl="2" eaLnBrk="1" latinLnBrk="0" hangingPunct="1"/>
            <a:r>
              <a:rPr kumimoji="0" lang="ko-KR" altLang="en-US"/>
              <a:t>셋째 수준</a:t>
            </a:r>
          </a:p>
          <a:p>
            <a:pPr lvl="3" eaLnBrk="1" latinLnBrk="0" hangingPunct="1"/>
            <a:r>
              <a:rPr kumimoji="0" lang="ko-KR" altLang="en-US"/>
              <a:t>넷째 수준</a:t>
            </a:r>
          </a:p>
          <a:p>
            <a:pPr lvl="4" eaLnBrk="1" latinLnBrk="0" hangingPunct="1"/>
            <a:r>
              <a:rPr kumimoji="0" lang="ko-KR" altLang="en-US"/>
              <a:t>다섯째 수준</a:t>
            </a:r>
            <a:endParaRPr kumimoji="0" lang="en-US"/>
          </a:p>
        </p:txBody>
      </p:sp>
      <p:sp>
        <p:nvSpPr>
          <p:cNvPr id="29" name="직선 연결선 28"/>
          <p:cNvSpPr>
            <a:spLocks noChangeShapeType="1"/>
          </p:cNvSpPr>
          <p:nvPr userDrawn="1"/>
        </p:nvSpPr>
        <p:spPr bwMode="auto">
          <a:xfrm>
            <a:off x="107505" y="836712"/>
            <a:ext cx="8928992" cy="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7" name="직사각형 6"/>
          <p:cNvSpPr/>
          <p:nvPr userDrawn="1"/>
        </p:nvSpPr>
        <p:spPr>
          <a:xfrm>
            <a:off x="0" y="6597352"/>
            <a:ext cx="9147156" cy="26064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800" b="1" i="1" dirty="0">
              <a:ln>
                <a:solidFill>
                  <a:schemeClr val="accent1">
                    <a:lumMod val="5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0" y="6525343"/>
            <a:ext cx="9147156" cy="72009"/>
          </a:xfrm>
          <a:prstGeom prst="rect">
            <a:avLst/>
          </a:prstGeom>
          <a:solidFill>
            <a:srgbClr val="0070C0">
              <a:tint val="66000"/>
              <a:satMod val="16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1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1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1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1600" u="sng" dirty="0"/>
              <a:t>전자</a:t>
            </a:r>
            <a:r>
              <a:rPr lang="en-US" altLang="ko-KR" sz="1600" u="sng" dirty="0"/>
              <a:t>HW</a:t>
            </a:r>
            <a:r>
              <a:rPr lang="ko-KR" altLang="en-US" sz="1600" u="sng" dirty="0"/>
              <a:t>설계 </a:t>
            </a:r>
            <a:r>
              <a:rPr lang="en-US" altLang="ko-KR" sz="1600" u="sng" dirty="0"/>
              <a:t>– </a:t>
            </a:r>
            <a:r>
              <a:rPr lang="ko-KR" altLang="en-US" sz="1600" u="sng" dirty="0"/>
              <a:t>설계과제</a:t>
            </a:r>
            <a:br>
              <a:rPr lang="en-US" altLang="ko-KR" dirty="0"/>
            </a:br>
            <a:r>
              <a:rPr lang="ko-KR" altLang="en-US" dirty="0"/>
              <a:t>설계 제목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ko-KR" altLang="en-US" sz="2000" dirty="0"/>
              <a:t>김영일 </a:t>
            </a:r>
            <a:r>
              <a:rPr lang="en-US" altLang="ko-KR" sz="2000" dirty="0"/>
              <a:t>(20111111; xx%), </a:t>
            </a:r>
            <a:r>
              <a:rPr lang="ko-KR" altLang="en-US" sz="2000" dirty="0"/>
              <a:t>김성일 </a:t>
            </a:r>
            <a:r>
              <a:rPr lang="en-US" altLang="ko-KR" sz="2000"/>
              <a:t>(20112222; xx%)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1747065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554E9B-87A8-4CB9-700C-EF1344E00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계획 대비 설계 상 변경된 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AB6E5B-391A-5AD9-29A9-D56EE1D8205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두 초음파 센서를 이용하여 거리를 측정하는 과정인 </a:t>
            </a:r>
            <a:r>
              <a:rPr lang="en-US" altLang="ko-KR" dirty="0"/>
              <a:t>Calibration </a:t>
            </a:r>
            <a:r>
              <a:rPr lang="ko-KR" altLang="en-US" dirty="0"/>
              <a:t>완료 시 </a:t>
            </a:r>
            <a:r>
              <a:rPr lang="en-US" altLang="ko-KR" dirty="0"/>
              <a:t>LED</a:t>
            </a:r>
            <a:r>
              <a:rPr lang="ko-KR" altLang="en-US" dirty="0"/>
              <a:t>를 점멸하는 것으로 설계하였으나</a:t>
            </a:r>
            <a:r>
              <a:rPr lang="en-US" altLang="ko-KR" dirty="0"/>
              <a:t>, </a:t>
            </a:r>
            <a:r>
              <a:rPr lang="ko-KR" altLang="en-US" dirty="0"/>
              <a:t>전체적인 진행도를 확인하기 위하여 </a:t>
            </a:r>
            <a:r>
              <a:rPr lang="en-US" altLang="ko-KR" dirty="0"/>
              <a:t>7-segment display</a:t>
            </a:r>
            <a:r>
              <a:rPr lang="ko-KR" altLang="en-US" dirty="0"/>
              <a:t>로 진행 상황을 표기하는 방법으로 변경하였다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B54366-6423-D0D6-4EC6-95D869DBE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919513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D094DA-FF6F-4A33-96C4-8743C2115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계획 </a:t>
            </a:r>
            <a:r>
              <a:rPr lang="ko-KR" altLang="en-US"/>
              <a:t>대비 진행률의 자체 평가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356B5A-6752-4304-98EF-5FFE5DA9CE4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중간 시연 평가에 대한 목표 및 평가 계획 </a:t>
            </a:r>
            <a:r>
              <a:rPr lang="en-US" altLang="ko-KR" dirty="0"/>
              <a:t>(</a:t>
            </a:r>
            <a:r>
              <a:rPr lang="ko-KR" altLang="en-US" dirty="0"/>
              <a:t>시연 목표 사항은 계획서 상에 명시된 내용들로 구성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5EE996-6D38-4AFE-8284-19E10FF08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3</a:t>
            </a:fld>
            <a:endParaRPr lang="ko-KR" altLang="en-US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32A42FD-F6C1-4ABB-88F5-220F7020E2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720751"/>
              </p:ext>
            </p:extLst>
          </p:nvPr>
        </p:nvGraphicFramePr>
        <p:xfrm>
          <a:off x="683568" y="1700808"/>
          <a:ext cx="7992888" cy="403244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7417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88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11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91162">
                  <a:extLst>
                    <a:ext uri="{9D8B030D-6E8A-4147-A177-3AD203B41FA5}">
                      <a16:colId xmlns:a16="http://schemas.microsoft.com/office/drawing/2014/main" val="315833021"/>
                    </a:ext>
                  </a:extLst>
                </a:gridCol>
              </a:tblGrid>
              <a:tr h="5871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시연 목표 사항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가중치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관련 구현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진행률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7157"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400" dirty="0"/>
                        <a:t>버튼을 통해 작동 시작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0.2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157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400" dirty="0"/>
                        <a:t>Calibration </a:t>
                      </a:r>
                      <a:r>
                        <a:rPr lang="ko-KR" altLang="en-US" sz="1400" dirty="0"/>
                        <a:t>완료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0.3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7157"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400" dirty="0"/>
                        <a:t>속도 측정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0.3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7157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400" dirty="0"/>
                        <a:t>VGA</a:t>
                      </a:r>
                      <a:r>
                        <a:rPr lang="ko-KR" altLang="en-US" sz="1400" dirty="0"/>
                        <a:t>로 속도 출력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0.2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67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Total</a:t>
                      </a:r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altLang="ko-K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Σ</a:t>
                      </a:r>
                      <a:r>
                        <a:rPr lang="ko-KR" altLang="en-US" sz="1400" dirty="0"/>
                        <a:t>가중치</a:t>
                      </a:r>
                      <a:r>
                        <a:rPr lang="en-US" altLang="ko-KR" sz="1400" dirty="0"/>
                        <a:t>x</a:t>
                      </a:r>
                      <a:r>
                        <a:rPr lang="ko-KR" altLang="en-US" sz="1400" dirty="0"/>
                        <a:t>진행률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168772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8CB659-22BB-49D7-BC85-B56983D38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중간</a:t>
            </a:r>
            <a:r>
              <a:rPr lang="en-US" altLang="ko-KR" dirty="0"/>
              <a:t>) </a:t>
            </a:r>
            <a:r>
              <a:rPr lang="ko-KR" altLang="en-US" dirty="0"/>
              <a:t>결과 시연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6738A3-927C-441F-944E-2447AF61E97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계획 대비 설계 상 변경된 사항은 우측과 같다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-US" altLang="ko-KR" dirty="0"/>
              <a:t>Calibration </a:t>
            </a:r>
            <a:r>
              <a:rPr lang="ko-KR" altLang="en-US" dirty="0"/>
              <a:t>완료 시 </a:t>
            </a:r>
            <a:r>
              <a:rPr lang="en-US" altLang="ko-KR" dirty="0"/>
              <a:t>LED</a:t>
            </a:r>
            <a:r>
              <a:rPr lang="ko-KR" altLang="en-US" dirty="0"/>
              <a:t>를 점멸하는 대신 우측과 </a:t>
            </a:r>
            <a:br>
              <a:rPr lang="en-US" altLang="ko-KR" dirty="0"/>
            </a:br>
            <a:r>
              <a:rPr lang="ko-KR" altLang="en-US" dirty="0"/>
              <a:t>같이 </a:t>
            </a:r>
            <a:r>
              <a:rPr lang="en-US" altLang="ko-KR" dirty="0"/>
              <a:t>7-segment</a:t>
            </a:r>
            <a:r>
              <a:rPr lang="ko-KR" altLang="en-US" dirty="0"/>
              <a:t> </a:t>
            </a:r>
            <a:r>
              <a:rPr lang="en-US" altLang="ko-KR" dirty="0"/>
              <a:t>display</a:t>
            </a:r>
            <a:r>
              <a:rPr lang="ko-KR" altLang="en-US" dirty="0"/>
              <a:t>를 회전하는 효과를 주어 진행도를 확인할 수 있다</a:t>
            </a:r>
            <a:r>
              <a:rPr lang="en-US" altLang="ko-KR" dirty="0"/>
              <a:t>. </a:t>
            </a:r>
            <a:r>
              <a:rPr lang="ko-KR" altLang="en-US" dirty="0"/>
              <a:t>위쪽이 켜지면 </a:t>
            </a:r>
            <a:r>
              <a:rPr lang="en-US" altLang="ko-KR" dirty="0"/>
              <a:t>calibration </a:t>
            </a:r>
            <a:r>
              <a:rPr lang="ko-KR" altLang="en-US" dirty="0"/>
              <a:t>시작</a:t>
            </a:r>
            <a:r>
              <a:rPr lang="en-US" altLang="ko-KR" dirty="0"/>
              <a:t>, </a:t>
            </a:r>
            <a:r>
              <a:rPr lang="ko-KR" altLang="en-US" dirty="0"/>
              <a:t>오른쪽이 켜지면 </a:t>
            </a:r>
            <a:r>
              <a:rPr lang="en-US" altLang="ko-KR" dirty="0"/>
              <a:t>calibration </a:t>
            </a:r>
            <a:r>
              <a:rPr lang="ko-KR" altLang="en-US" dirty="0"/>
              <a:t>진행 중</a:t>
            </a:r>
            <a:r>
              <a:rPr lang="en-US" altLang="ko-KR" dirty="0"/>
              <a:t>, </a:t>
            </a:r>
            <a:r>
              <a:rPr lang="ko-KR" altLang="en-US" dirty="0"/>
              <a:t>아래가 켜지면</a:t>
            </a:r>
            <a:r>
              <a:rPr lang="en-US" altLang="ko-KR" dirty="0"/>
              <a:t> calibration </a:t>
            </a:r>
            <a:r>
              <a:rPr lang="ko-KR" altLang="en-US" dirty="0"/>
              <a:t>완료</a:t>
            </a:r>
            <a:r>
              <a:rPr lang="en-US" altLang="ko-KR" dirty="0"/>
              <a:t>, </a:t>
            </a:r>
            <a:r>
              <a:rPr lang="ko-KR" altLang="en-US" dirty="0"/>
              <a:t>좌측이 켜지면 </a:t>
            </a:r>
            <a:r>
              <a:rPr lang="en-US" altLang="ko-KR" dirty="0"/>
              <a:t>speed </a:t>
            </a:r>
            <a:r>
              <a:rPr lang="ko-KR" altLang="en-US" dirty="0"/>
              <a:t>측정 중</a:t>
            </a:r>
            <a:r>
              <a:rPr lang="en-US" altLang="ko-KR" dirty="0"/>
              <a:t>, </a:t>
            </a:r>
            <a:r>
              <a:rPr lang="ko-KR" altLang="en-US" dirty="0"/>
              <a:t>그 후 측정이 완료되면 측정된 </a:t>
            </a:r>
            <a:r>
              <a:rPr lang="en-US" altLang="ko-KR" dirty="0"/>
              <a:t>speed</a:t>
            </a:r>
            <a:r>
              <a:rPr lang="ko-KR" altLang="en-US" dirty="0"/>
              <a:t>가 출력되게 된다</a:t>
            </a:r>
            <a:r>
              <a:rPr lang="en-US" altLang="ko-KR" dirty="0"/>
              <a:t>. (</a:t>
            </a:r>
            <a:r>
              <a:rPr lang="ko-KR" altLang="en-US" dirty="0"/>
              <a:t>우측 영상은 </a:t>
            </a:r>
            <a:r>
              <a:rPr lang="en-US" altLang="ko-KR" dirty="0"/>
              <a:t>mm/s)</a:t>
            </a:r>
          </a:p>
          <a:p>
            <a:r>
              <a:rPr lang="ko-KR" altLang="en-US" dirty="0"/>
              <a:t>센서를 고정할 부분이 제작되어 있지 않아</a:t>
            </a:r>
            <a:r>
              <a:rPr lang="en-US" altLang="ko-KR" dirty="0"/>
              <a:t> </a:t>
            </a:r>
            <a:r>
              <a:rPr lang="ko-KR" altLang="en-US" dirty="0"/>
              <a:t>두 센서의 각과 반지름을 임의로 </a:t>
            </a:r>
            <a:r>
              <a:rPr lang="en-US" altLang="ko-KR" dirty="0"/>
              <a:t>15</a:t>
            </a:r>
            <a:r>
              <a:rPr lang="ko-KR" altLang="en-US" dirty="0"/>
              <a:t>도와 </a:t>
            </a:r>
            <a:r>
              <a:rPr lang="en-US" altLang="ko-KR" dirty="0"/>
              <a:t>1m</a:t>
            </a:r>
            <a:r>
              <a:rPr lang="ko-KR" altLang="en-US" dirty="0"/>
              <a:t>로 설정하고 측정하였다</a:t>
            </a:r>
            <a:r>
              <a:rPr lang="en-US" altLang="ko-KR" dirty="0"/>
              <a:t>. </a:t>
            </a:r>
            <a:r>
              <a:rPr lang="ko-KR" altLang="en-US" dirty="0"/>
              <a:t>최종 결과에서 지지대를 제작한 후 두 센서의 각과 반지름을 특정하면 더 정확한 결과를 얻을 수 있을 것이다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D09B4C-D71E-42CB-924D-2B6D5A38A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4</a:t>
            </a:fld>
            <a:endParaRPr lang="ko-KR" altLang="en-US" dirty="0"/>
          </a:p>
        </p:txBody>
      </p:sp>
      <p:pic>
        <p:nvPicPr>
          <p:cNvPr id="5" name="그림 4" descr="텍스트, 교통, 흐린, 장치이(가) 표시된 사진&#10;&#10;자동 생성된 설명">
            <a:extLst>
              <a:ext uri="{FF2B5EF4-FFF2-40B4-BE49-F238E27FC236}">
                <a16:creationId xmlns:a16="http://schemas.microsoft.com/office/drawing/2014/main" id="{1D356ADF-4BF6-0F8F-B0E2-553D5CDE72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296" y="860951"/>
            <a:ext cx="1607563" cy="71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94841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8CB659-22BB-49D7-BC85-B56983D38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중간</a:t>
            </a:r>
            <a:r>
              <a:rPr lang="en-US" altLang="ko-KR" dirty="0"/>
              <a:t>) </a:t>
            </a:r>
            <a:r>
              <a:rPr lang="ko-KR" altLang="en-US" dirty="0"/>
              <a:t>결과 시연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6738A3-927C-441F-944E-2447AF61E97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/>
              <a:t>ㅁㄴ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D09B4C-D71E-42CB-924D-2B6D5A38A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5</a:t>
            </a:fld>
            <a:endParaRPr lang="ko-KR" altLang="en-US" dirty="0"/>
          </a:p>
        </p:txBody>
      </p:sp>
      <p:pic>
        <p:nvPicPr>
          <p:cNvPr id="5" name="내용 개체 틀 5" descr="사람, 실내이(가) 표시된 사진&#10;&#10;자동 생성된 설명">
            <a:extLst>
              <a:ext uri="{FF2B5EF4-FFF2-40B4-BE49-F238E27FC236}">
                <a16:creationId xmlns:a16="http://schemas.microsoft.com/office/drawing/2014/main" id="{66E19489-678B-FE9C-008F-D7EECFFE0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770926"/>
            <a:ext cx="3047999" cy="541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48832"/>
      </p:ext>
    </p:extLst>
  </p:cSld>
  <p:clrMapOvr>
    <a:masterClrMapping/>
  </p:clrMapOvr>
  <p:transition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">
  <a:themeElements>
    <a:clrScheme name="흐름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사용자 지정 1">
      <a:majorFont>
        <a:latin typeface="Tahoma"/>
        <a:ea typeface="맑은 고딕"/>
        <a:cs typeface=""/>
      </a:majorFont>
      <a:minorFont>
        <a:latin typeface="Tahoma"/>
        <a:ea typeface="맑은 고딕"/>
        <a:cs typeface=""/>
      </a:minorFont>
    </a:fontScheme>
    <a:fmtScheme name="원본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4_3_new.potx" id="{5152B186-BF38-4D46-9D34-2A2795BFE384}" vid="{F951E19C-3E9B-4660-8B61-89312215F3B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template_4_3_new</Template>
  <TotalTime>170</TotalTime>
  <Words>238</Words>
  <Application>Microsoft Office PowerPoint</Application>
  <PresentationFormat>화면 슬라이드 쇼(4:3)</PresentationFormat>
  <Paragraphs>33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맑은 고딕</vt:lpstr>
      <vt:lpstr>Tahoma</vt:lpstr>
      <vt:lpstr>Times New Roman</vt:lpstr>
      <vt:lpstr>Wingdings</vt:lpstr>
      <vt:lpstr>Wingdings 3</vt:lpstr>
      <vt:lpstr>Template</vt:lpstr>
      <vt:lpstr>전자HW설계 – 설계과제 설계 제목</vt:lpstr>
      <vt:lpstr>계획 대비 설계 상 변경된 사항</vt:lpstr>
      <vt:lpstr>계획 대비 진행률의 자체 평가</vt:lpstr>
      <vt:lpstr>(중간) 결과 시연</vt:lpstr>
      <vt:lpstr>(중간) 결과 시연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전자HW설계 – 설계과제 설계 제목</dc:title>
  <dc:creator>Tae-Hwan Kim</dc:creator>
  <cp:lastModifiedBy>윤준영(***6***150)</cp:lastModifiedBy>
  <cp:revision>42</cp:revision>
  <dcterms:created xsi:type="dcterms:W3CDTF">2015-11-09T08:14:49Z</dcterms:created>
  <dcterms:modified xsi:type="dcterms:W3CDTF">2022-11-25T07:25:41Z</dcterms:modified>
</cp:coreProperties>
</file>

<file path=docProps/thumbnail.jpeg>
</file>